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480560"/>
            <a:ext cx="9144000" cy="65836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5029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</a:t>
            </a:r>
            <a:pPr indent="0" marL="0">
              <a:buNone/>
            </a:pPr>
            <a:r>
              <a:rPr lang="en-US" sz="3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AI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AI Agent Platform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5943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Betriebssystem</a:t>
            </a:r>
            <a:endParaRPr lang="en-US" sz="3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KI-Agenten</a:t>
            </a:r>
            <a:endParaRPr lang="en-US" sz="3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 Unternehmen.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457200" y="3520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100" kern="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Erstellen · Betreiben · Steuern · Skalieren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132320" y="640080"/>
            <a:ext cx="1737360" cy="11887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132320" y="749808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5.000+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7132320" y="13258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Backend-Tests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132320" y="2103120"/>
            <a:ext cx="1737360" cy="11887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132320" y="2212848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7132320" y="27889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Slices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7132320" y="3566160"/>
            <a:ext cx="1737360" cy="11887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7132320" y="3675888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7132320" y="425196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 Seiten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28600" y="4617720"/>
            <a:ext cx="8686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brainforms.com  ·  Vertraulich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TECHNISCHE ARCHITEKTUR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Architektur-Highlights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8229600" cy="621792"/>
          </a:xfrm>
          <a:prstGeom prst="rect">
            <a:avLst/>
          </a:prstGeom>
          <a:solidFill>
            <a:srgbClr val="15202B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234440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Platform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1563624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SDK · REST APIs · Marketplace · Multi-Provider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57200" y="1947672"/>
            <a:ext cx="8229600" cy="621792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947672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020824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Plane &amp; Operations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85800" y="2276856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 · FinOps · Audit · Release Mgmt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7200" y="2660904"/>
            <a:ext cx="8229600" cy="621792"/>
          </a:xfrm>
          <a:prstGeom prst="rect">
            <a:avLst/>
          </a:prstGeom>
          <a:solidFill>
            <a:srgbClr val="1E2850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660904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2734056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&amp; Security Plane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85800" y="299008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Engine · Data Boundaries · Compliance · Fail-Closed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57200" y="3374136"/>
            <a:ext cx="8229600" cy="621792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374136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" y="344728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&amp; Workflow Runtime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85800" y="370332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Temporal · Multi-Step Plans · Human-in-the-Loop · Streaming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57200" y="4087368"/>
            <a:ext cx="8229600" cy="621792"/>
          </a:xfrm>
          <a:prstGeom prst="rect">
            <a:avLst/>
          </a:prstGeom>
          <a:solidFill>
            <a:srgbClr val="0D1F2D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4087368"/>
            <a:ext cx="54864" cy="62179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5800" y="416052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Kernel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5800" y="4416552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Loop · Lifecycle Management · State Tracking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8759952" y="1234440"/>
            <a:ext cx="256032" cy="3566160"/>
          </a:xfrm>
          <a:prstGeom prst="rect">
            <a:avLst/>
          </a:prstGeom>
          <a:solidFill>
            <a:srgbClr val="1E2A38"/>
          </a:solidFill>
          <a:ln w="12700">
            <a:solidFill>
              <a:srgbClr val="1E2A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 rot="5400000">
            <a:off x="8732520" y="1280160"/>
            <a:ext cx="256032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Apache Kafka · Event Backbone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Hexagonal Architecture (Ports &amp; Adapters)  ·  Domain-Driven Design  ·  Stable Core / Dynamic Content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PRODUKTVISION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Weg zum AI Operating System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61872"/>
            <a:ext cx="2743200" cy="36118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61872"/>
            <a:ext cx="274320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21792" y="1444752"/>
            <a:ext cx="82296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47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" y="1444752"/>
            <a:ext cx="822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554480" y="144475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Heute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58368" y="187452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182880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AI Agent Platform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58368" y="235000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04672" y="230428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Governance, Multi-Tenancy, Compliance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58368" y="282549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4672" y="277977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Fabric + RAG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58368" y="330098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4672" y="325526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Coaching Engine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58368" y="377647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4672" y="37307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FinOps + Budget Guards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58368" y="425196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04672" y="42062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Multi-Provider (OpenAI, Anthropic, Ollama)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364992" y="1261872"/>
            <a:ext cx="2743200" cy="36118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364992" y="1261872"/>
            <a:ext cx="274320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529584" y="1444752"/>
            <a:ext cx="82296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478C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529584" y="1444752"/>
            <a:ext cx="822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Entwicklung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462272" y="144475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Nächste Schritte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3566160" y="187452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712464" y="182880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OS-ähnliche Admin Console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566160" y="235000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712464" y="230428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 Palette (VS Code-inspiriert)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566160" y="282549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712464" y="277977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Keyboard-First Navigation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566160" y="330098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12464" y="325526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Agent-to-Agent Marketplace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566160" y="377647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12464" y="37307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Self-Evaluation + Feedback Loop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566160" y="425196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712464" y="42062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Enhanced Streaming &amp; Observability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6272784" y="1261872"/>
            <a:ext cx="2743200" cy="36118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6272784" y="1261872"/>
            <a:ext cx="274320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437376" y="1444752"/>
            <a:ext cx="82296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478C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437376" y="1444752"/>
            <a:ext cx="822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7370064" y="144475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Zukunft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6473952" y="187452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620256" y="182880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Apps (iOS / Android)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473952" y="235000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620256" y="230428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Öffentlicher Agent Marketplace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6473952" y="282549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620256" y="277977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Self-Improving Agents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473952" y="330098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620256" y="325526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Menschliche Aufsicht + Kontrolle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6473952" y="377647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620256" y="37307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Industry-spezifische Pakete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473952" y="425196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620256" y="42062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Internationale Expansion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457200" y="475488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Core · Dynamic Content — Neue Business-Logik wird als Konfiguration hinzugefügt, nicht als Code-Änderung.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37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 ·  brainforms.com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5943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gibt Unternehmen</a:t>
            </a:r>
            <a:endParaRPr lang="en-US" sz="3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Kontrolle über ihre</a:t>
            </a:r>
            <a:endParaRPr lang="en-US" sz="3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KI-Agenten zurück.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457200" y="2880360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100" kern="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Sicher · Transparent · Kosteneffizient · Skalierbar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3383280"/>
            <a:ext cx="3474720" cy="141732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3383280"/>
            <a:ext cx="347472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520440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Kontakt aufnehmen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84048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sebo@brainforms.com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411480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brainforms.com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0" y="3383280"/>
            <a:ext cx="1325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5.000+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5029200" y="39776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446520" y="3383280"/>
            <a:ext cx="1325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446520" y="39776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</a:t>
            </a:r>
            <a:endParaRPr lang="en-US" sz="9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Slices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863840" y="3383280"/>
            <a:ext cx="1325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7863840" y="39776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</a:t>
            </a:r>
            <a:endParaRPr lang="en-US" sz="9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Seiten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0" y="4754880"/>
            <a:ext cx="9144000" cy="38404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4828032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Brainforms Software  ·  Vertraulich  ·  Stand: März 2026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PROBLEM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Unternehmen verlieren die Kontrolle über ihre KI.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41732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" y="152704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Governance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21792" y="185623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KI-Entscheidungen sind nicht nachvollziehbar, auditierbar oder steuerbar.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55848" y="141732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355848" y="141732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20440" y="152704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Lock-in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520440" y="185623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Abhängigkeit von einem LLM-Anbieter — ohne Ausweichmöglichkeit.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54496" y="141732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54496" y="141732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19088" y="152704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Unkontrollierte Kosten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19088" y="185623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Budget-Guards, kein FinOps — Kosten explodieren unkontrolliert.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06324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06324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317296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Fehlende Infrastruktur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1792" y="350215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Jedes Team baut eigene KI-Lösungen — kein gemeinsamer Standard.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355848" y="306324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355848" y="306324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520440" y="317296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Compliance-Risiken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520440" y="350215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Regulatorische Anforderungen (DSGVO, ISO 27001) werden nicht erfüllt.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254496" y="3063240"/>
            <a:ext cx="2715768" cy="14630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254496" y="3063240"/>
            <a:ext cx="45720" cy="14630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19088" y="317296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Feedback Loop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419088" y="3502152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Agenten werden deployed aber nie systematisch verbessert.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LÖSUNG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— Das Betriebssystem für KI-Agenten.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61872"/>
            <a:ext cx="8229600" cy="13716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61872"/>
            <a:ext cx="822960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89888"/>
            <a:ext cx="77724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ist kein einzelnes KI-Tool — es ist die Infrastruktur, auf der beliebige KI-gestützte Anwendungen betrieben werden. Von automatisierter Dokumentenanalyse über Multi-Agenten-Teams bis hin zu adaptiven Coaching-Plattformen.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94360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Erstellen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94360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SDK, REST APIs, Marketplace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542032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542032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679192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2679192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Betreiben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679192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Lifecycle, Monitoring, FinOps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26864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26864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64024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4764024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Steuern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764024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Governance, Policies, Compliance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711696" y="2834640"/>
            <a:ext cx="1920240" cy="178308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711696" y="2834640"/>
            <a:ext cx="1920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48856" y="2907792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848856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Skalieren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848856" y="3584448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Multi-Tenant, Multi-Provider, Kafka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ARCHITEKTUR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7 Säulen von OMEX AI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170432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" y="1344168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34416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143000" y="126187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Kernel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143000" y="1563624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Laufzeitkern mit vollst. Lifecycle-Management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103120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94360" y="2276856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276856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143000" y="219456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Fabric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143000" y="249631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RAG-Wissensplattform mit Document Intelligence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035808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94360" y="3209544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320954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143000" y="31272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&amp; Context Engine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143000" y="342900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Deterministische Kontextassemblierung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3968496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94360" y="4142232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4360" y="414223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143000" y="4059936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&amp; Workflow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143000" y="436168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Zuverlässige Multi-Step-Ausführung (Temporal)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846320" y="1170432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983480" y="1344168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83480" y="134416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532120" y="126187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&amp; Security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532120" y="1563624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Fail-Closed Policy Engine, Compliance Intelligence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46320" y="2103120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983480" y="2276856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983480" y="2276856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532120" y="219456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Plane &amp; Ops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532120" y="249631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Console, FinOps, Audit Trail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846320" y="3035808"/>
            <a:ext cx="4206240" cy="804672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983480" y="3209544"/>
            <a:ext cx="438912" cy="438912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83480" y="320954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532120" y="31272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Platform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532120" y="342900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SDK, REST APIs, Marketplace, Multi-Provider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384048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Infrastruktur: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846320" y="4690872"/>
            <a:ext cx="772668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46320" y="4690872"/>
            <a:ext cx="7726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21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5710428" y="4690872"/>
            <a:ext cx="1083564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710428" y="4690872"/>
            <a:ext cx="108356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 Boot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6885432" y="4690872"/>
            <a:ext cx="1161288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885432" y="4690872"/>
            <a:ext cx="11612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Apache Kafka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8138160" y="4690872"/>
            <a:ext cx="850392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138160" y="4690872"/>
            <a:ext cx="8503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Temporal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9079992" y="4690872"/>
            <a:ext cx="850392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9079992" y="4690872"/>
            <a:ext cx="8503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10021824" y="4690872"/>
            <a:ext cx="1239012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10021824" y="4690872"/>
            <a:ext cx="1239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16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11352276" y="4690872"/>
            <a:ext cx="772668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11352276" y="4690872"/>
            <a:ext cx="7726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Redis 7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12216384" y="4690872"/>
            <a:ext cx="617220" cy="219456"/>
          </a:xfrm>
          <a:prstGeom prst="rect">
            <a:avLst/>
          </a:prstGeom>
          <a:solidFill>
            <a:srgbClr val="141C25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12216384" y="4690872"/>
            <a:ext cx="6172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MinIO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PLATTFORM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Plattform in Zahlen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5.000+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Backend-Tests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bestanden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56032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5176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777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265176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Frontend-Tests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65176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bestanden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6344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475488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Slices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implementiert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766560" y="12344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766560" y="12344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58000" y="14356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6858000" y="21122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 Seiten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858000" y="24231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React-Anwendung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5720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5720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151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54864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UI-Komponenten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4864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wiederverwendbar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56032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56032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65176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</a:t>
            </a:r>
            <a:endParaRPr lang="en-US" sz="3200" dirty="0"/>
          </a:p>
        </p:txBody>
      </p:sp>
      <p:sp>
        <p:nvSpPr>
          <p:cNvPr id="32" name="Text 30"/>
          <p:cNvSpPr/>
          <p:nvPr/>
        </p:nvSpPr>
        <p:spPr>
          <a:xfrm>
            <a:off x="265176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JPA Entities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65176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 DB-Migrationen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66344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6344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75488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3200" dirty="0"/>
          </a:p>
        </p:txBody>
      </p:sp>
      <p:sp>
        <p:nvSpPr>
          <p:cNvPr id="37" name="Text 35"/>
          <p:cNvSpPr/>
          <p:nvPr/>
        </p:nvSpPr>
        <p:spPr>
          <a:xfrm>
            <a:off x="475488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Gradle Module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75488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+ Frontend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766560" y="3063240"/>
            <a:ext cx="1938528" cy="1572768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766560" y="3063240"/>
            <a:ext cx="1938528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858000" y="3264408"/>
            <a:ext cx="1755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200" dirty="0"/>
          </a:p>
        </p:txBody>
      </p:sp>
      <p:sp>
        <p:nvSpPr>
          <p:cNvPr id="42" name="Text 40"/>
          <p:cNvSpPr/>
          <p:nvPr/>
        </p:nvSpPr>
        <p:spPr>
          <a:xfrm>
            <a:off x="6858000" y="3941064"/>
            <a:ext cx="17556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UI-Sprachen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858000" y="4251960"/>
            <a:ext cx="1755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· EN · TR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ZIELGRUPPEN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wen ist OMEX AI?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85800" y="1078992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Zielgruppe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383280" y="1078992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Bedürfnis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669280" y="1078992"/>
            <a:ext cx="2834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OMEX AI liefert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1261872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261872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1335024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Unternehmen &amp; Konzerne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383280" y="1335024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sicher einsetzen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669280" y="1335024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Governance, Tenant-Isolation, Compliance, Audit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1892808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1892808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19659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IT-Entscheider / CTO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83280" y="196596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Vendor-Abhängigkeit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669280" y="196596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Multi-Provider: OpenAI + Anthropic + Ollama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2523744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2523744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5800" y="2596896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Entwicklerteams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383280" y="2596896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KI-Agenten bauen &amp; deployen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669280" y="2596896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SDK, REST APIs, Marketplace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3154680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57200" y="3154680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5800" y="322783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&amp; Security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383280" y="322783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Regulatorik erfüllen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669280" y="322783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Engine, Data Boundaries, Audit Intelligence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3785616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57200" y="3785616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5800" y="3858768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Teams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383280" y="385876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KI-Betrieb überwachen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669280" y="3858768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Console, Observability, FinOps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4416552"/>
            <a:ext cx="8229600" cy="54864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57200" y="4416552"/>
            <a:ext cx="45720" cy="54864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85800" y="4489704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Bildung &amp; Coaches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383280" y="4489704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Adaptive Lernplattformen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669280" y="4489704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Coaching Engine, Spaced Repetition, Assessment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KERNFÄHIGKEITEN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OMEX AI leistet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6187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6187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9903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Multi-Agenten-Koordination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58368" y="19202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04672" y="18745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Supervisor + Specialist Pattern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58368" y="21717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21259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Sequential, Parallel, Conditional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58368" y="24231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04672" y="23774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Delegationsketten (konfigurierbare Tiefe)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58368" y="267462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4672" y="262890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Fehlerisolation pro Spezialist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828032" y="126187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828032" y="126187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10912" y="139903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Intelligence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029200" y="19202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75504" y="18745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→ Extraktion → Chunking → Embedding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029200" y="21717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75504" y="21259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Chunking-Strategien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029200" y="24231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75504" y="23774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Asynchrone Analyse + Fortschrittsverfolgung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029200" y="267462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75504" y="262890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RAG-Integration mit Knowledge Fabric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7200" y="318211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57200" y="318211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" y="331927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FinOps &amp; Kostenmanagement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58368" y="384048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04672" y="379476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Guards pro Agent / Tenant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58368" y="40919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04672" y="40462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Kosten-Profiling (Prompt, Modell, Retrieval)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58368" y="43434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04672" y="42976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Automatischer Modell-Fallback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58368" y="45948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04672" y="45491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KI-generierte Optimierungsvorschläge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828032" y="3182112"/>
            <a:ext cx="4206240" cy="182880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828032" y="3182112"/>
            <a:ext cx="420624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10912" y="331927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Coaching Platform</a:t>
            </a:r>
            <a:endParaRPr lang="en-US" sz="1400" dirty="0"/>
          </a:p>
        </p:txBody>
      </p:sp>
      <p:sp>
        <p:nvSpPr>
          <p:cNvPr id="40" name="Shape 38"/>
          <p:cNvSpPr/>
          <p:nvPr/>
        </p:nvSpPr>
        <p:spPr>
          <a:xfrm>
            <a:off x="5029200" y="384048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175504" y="379476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Adaptive Engine (SM-2 Algorithmus)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5029200" y="409194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175504" y="404622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vorgefertigte Coaching-Templates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5029200" y="434340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175504" y="429768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mit LLM-gestützter Bewertung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5029200" y="4594860"/>
            <a:ext cx="64008" cy="64008"/>
          </a:xfrm>
          <a:prstGeom prst="ellipse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175504" y="454914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Badge-System &amp; Zertifizierungen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DIFFERENZIERUNG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ohne Kompromisse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4023360" cy="35661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34440"/>
            <a:ext cx="4023360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8988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Fail-Closed Design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182880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Ohne explizite Erlaubnisregel wird jede KI-Operation verweigert — nicht erlaubt.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58368" y="2542032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248716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Governance Engine — explizite, deterministische Regeln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2962656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04672" y="290779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Engine — mehrstufig (Tenant, Region, Agent, Tool)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58368" y="3383280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4672" y="3328416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Data Boundaries — Datenisolation + Regionseinhaltung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58368" y="3803904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4672" y="3749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Intelligence — automatische Verstoßerkennung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58368" y="4224528"/>
            <a:ext cx="54864" cy="54864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04672" y="4169664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— lückenlose Nachverfolgung aller Operationen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63440" y="1234440"/>
            <a:ext cx="4023360" cy="35661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1234440"/>
            <a:ext cx="4023360" cy="73152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0" y="138988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vs. Andere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846320" y="175564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Aspekt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6035040" y="175564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Andere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7452360" y="1755648"/>
            <a:ext cx="1143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4846320" y="1938528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035040" y="193852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Optional, nachträglich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452360" y="1938528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Eingebaut, Fail-Closed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846320" y="241401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Multi-Tenancy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035040" y="241401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 Single-Tenant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452360" y="2414016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Native, Region-Aware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846320" y="2889504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035040" y="2889504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Lock-in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452360" y="2889504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OpenAI+Anthropic+Ollama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846320" y="336499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Kosten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035040" y="3364992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Echtzeit-Tracking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7452360" y="3364992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Guards + FinOps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846320" y="384048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6035040" y="3840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7452360" y="384048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 + Scorecards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846320" y="4315968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7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Coaching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035040" y="431596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Separates Produkt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7452360" y="4315968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Eingebaut als App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47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REFERENZ-ANWENDUNGSFÄLLE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OMEX AI in der Praxis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21792" y="139903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" y="139903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UC-01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371600" y="139903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Vertrags-Review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78308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Supervisor-Agent koordiniert Klausel-Extraktion, Risiko-Analyse, Compliance-Check und Zusammenfassung.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21792" y="2642616"/>
            <a:ext cx="1057046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792" y="2642616"/>
            <a:ext cx="105704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Multi-Agenten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1751990" y="2642616"/>
            <a:ext cx="1583741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51990" y="2642616"/>
            <a:ext cx="1583741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Intelligence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3408883" y="2642616"/>
            <a:ext cx="398678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08883" y="2642616"/>
            <a:ext cx="39867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3880714" y="2642616"/>
            <a:ext cx="1386230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80714" y="2642616"/>
            <a:ext cx="138623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Enforcement</a:t>
            </a:r>
            <a:endParaRPr lang="en-US" sz="750" dirty="0"/>
          </a:p>
        </p:txBody>
      </p:sp>
      <p:sp>
        <p:nvSpPr>
          <p:cNvPr id="17" name="Shape 15"/>
          <p:cNvSpPr/>
          <p:nvPr/>
        </p:nvSpPr>
        <p:spPr>
          <a:xfrm>
            <a:off x="4828032" y="123444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992624" y="139903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92624" y="139903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UC-02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742432" y="139903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Onboarding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010912" y="178308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KYC-Abfrage, Risikobewertung, Pause für menschliche Genehmigung, Kontoerstellung. Vollständig auditiert.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992624" y="2642616"/>
            <a:ext cx="1254557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92624" y="2642616"/>
            <a:ext cx="1254557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Multi-Step Plans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6320333" y="2642616"/>
            <a:ext cx="1320394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20333" y="2642616"/>
            <a:ext cx="132039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Human-in-the-Loop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7713878" y="2642616"/>
            <a:ext cx="1122883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713878" y="2642616"/>
            <a:ext cx="1122883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Execution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8909914" y="2642616"/>
            <a:ext cx="1057046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909914" y="2642616"/>
            <a:ext cx="105704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Guards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457200" y="310896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21792" y="327355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1792" y="327355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UC-03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1371600" y="327355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Wissensbasierte Q&amp;A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40080" y="365760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Analyst speist PDF, CSV, Wiki ein. Priorisierter Multi-Source-Retrieval. Agent synthesisiert Antworten.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21792" y="4517136"/>
            <a:ext cx="1254557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1792" y="4517136"/>
            <a:ext cx="1254557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Fabric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1949501" y="4517136"/>
            <a:ext cx="1057046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949501" y="4517136"/>
            <a:ext cx="105704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 Search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3079699" y="4517136"/>
            <a:ext cx="398678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079699" y="4517136"/>
            <a:ext cx="39867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3551530" y="4517136"/>
            <a:ext cx="1649578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551530" y="4517136"/>
            <a:ext cx="164957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Multi-Source Retrieval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4828032" y="3108960"/>
            <a:ext cx="4206240" cy="1737360"/>
          </a:xfrm>
          <a:prstGeom prst="rect">
            <a:avLst/>
          </a:prstGeom>
          <a:solidFill>
            <a:srgbClr val="1A1C1F"/>
          </a:solidFill>
          <a:ln w="6350">
            <a:solidFill>
              <a:srgbClr val="1E2A3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4992624" y="3273552"/>
            <a:ext cx="640080" cy="274320"/>
          </a:xfrm>
          <a:prstGeom prst="rect">
            <a:avLst/>
          </a:prstGeom>
          <a:solidFill>
            <a:srgbClr val="1478C8"/>
          </a:solidFill>
          <a:ln w="12700">
            <a:solidFill>
              <a:srgbClr val="1478C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92624" y="327355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UC-04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5742432" y="327355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Adaptive Coaching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5010912" y="365760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B90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Lernender startet Session. Schwierigkeit und Stil passen sich automatisch an. SM-2-Algorithmus für Wiederholungsplanung.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992624" y="4517136"/>
            <a:ext cx="1188720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992624" y="451713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Coaching Engine</a:t>
            </a:r>
            <a:endParaRPr lang="en-US" sz="750" dirty="0"/>
          </a:p>
        </p:txBody>
      </p:sp>
      <p:sp>
        <p:nvSpPr>
          <p:cNvPr id="50" name="Shape 48"/>
          <p:cNvSpPr/>
          <p:nvPr/>
        </p:nvSpPr>
        <p:spPr>
          <a:xfrm>
            <a:off x="6254496" y="4517136"/>
            <a:ext cx="1320394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254496" y="4517136"/>
            <a:ext cx="132039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Adaptive Learning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7648042" y="4517136"/>
            <a:ext cx="1320394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7648042" y="4517136"/>
            <a:ext cx="132039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Spaced Repetition</a:t>
            </a:r>
            <a:endParaRPr lang="en-US" sz="750" dirty="0"/>
          </a:p>
        </p:txBody>
      </p:sp>
      <p:sp>
        <p:nvSpPr>
          <p:cNvPr id="54" name="Shape 52"/>
          <p:cNvSpPr/>
          <p:nvPr/>
        </p:nvSpPr>
        <p:spPr>
          <a:xfrm>
            <a:off x="9041587" y="4517136"/>
            <a:ext cx="859536" cy="2011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8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9041587" y="4517136"/>
            <a:ext cx="8595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A9A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OMEX AI — Enterprise AI Agent Platform</dc:title>
  <dc:subject>PptxGenJS Presentation</dc:subject>
  <dc:creator>Brainforms Software</dc:creator>
  <cp:lastModifiedBy>Brainforms Software</cp:lastModifiedBy>
  <cp:revision>1</cp:revision>
  <dcterms:created xsi:type="dcterms:W3CDTF">2026-03-25T16:49:35Z</dcterms:created>
  <dcterms:modified xsi:type="dcterms:W3CDTF">2026-03-25T16:49:35Z</dcterms:modified>
</cp:coreProperties>
</file>